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>
      <p:cViewPr varScale="1">
        <p:scale>
          <a:sx n="99" d="100"/>
          <a:sy n="99" d="100"/>
        </p:scale>
        <p:origin x="-99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48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78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93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24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53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16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81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03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85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18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05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76C0D-8564-4D5B-B491-0FFED17787A9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71E5-99E1-460A-9DC6-4A5EC97B37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04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olivettiagency.uk/downloads/d-copia-5000mf-d-copia-6000m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4638" y="158264"/>
            <a:ext cx="11825654" cy="1391023"/>
          </a:xfrm>
        </p:spPr>
        <p:txBody>
          <a:bodyPr>
            <a:normAutofit fontScale="90000"/>
          </a:bodyPr>
          <a:lstStyle/>
          <a:p>
            <a:pPr>
              <a:lnSpc>
                <a:spcPts val="5200"/>
              </a:lnSpc>
            </a:pPr>
            <a:r>
              <a:rPr lang="it-IT" sz="6200" b="1" dirty="0"/>
              <a:t>Istruzioni per </a:t>
            </a:r>
            <a:r>
              <a:rPr lang="it-IT" sz="62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installazione</a:t>
            </a:r>
            <a:r>
              <a:rPr lang="it-IT" sz="6200" b="1" dirty="0"/>
              <a:t> stampante </a:t>
            </a:r>
            <a:r>
              <a:rPr lang="it-IT" sz="62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Olivetti d-Copia 5000MF</a:t>
            </a:r>
            <a:endParaRPr lang="it-IT" sz="6200" b="1" dirty="0">
              <a:effectLst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4637" y="1614014"/>
            <a:ext cx="11825653" cy="1391013"/>
          </a:xfrm>
        </p:spPr>
        <p:txBody>
          <a:bodyPr>
            <a:noAutofit/>
          </a:bodyPr>
          <a:lstStyle/>
          <a:p>
            <a:r>
              <a:rPr lang="it-IT" sz="3000" b="1" dirty="0"/>
              <a:t>Utenti: </a:t>
            </a:r>
            <a:r>
              <a:rPr lang="it-IT" sz="3200" dirty="0"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+mj-lt"/>
              </a:rPr>
              <a:t>Dipartimento </a:t>
            </a:r>
            <a:r>
              <a:rPr lang="it-IT" sz="32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+mj-lt"/>
              </a:rPr>
              <a:t>Economia e Management</a:t>
            </a:r>
            <a:endParaRPr lang="it-IT" sz="3000" dirty="0">
              <a:effectLst>
                <a:outerShdw blurRad="50800" dist="50800" dir="5400000" algn="ctr" rotWithShape="0">
                  <a:srgbClr val="FF0000"/>
                </a:outerShdw>
              </a:effectLst>
              <a:latin typeface="+mj-lt"/>
            </a:endParaRPr>
          </a:p>
          <a:p>
            <a:r>
              <a:rPr lang="it-IT" sz="30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Indirizzo</a:t>
            </a:r>
            <a:r>
              <a:rPr lang="it-IT" sz="3000" b="1" dirty="0"/>
              <a:t> stampante: </a:t>
            </a:r>
            <a:r>
              <a:rPr lang="it-IT" sz="30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stampante1bn.ec.unipi.it</a:t>
            </a:r>
            <a:endParaRPr lang="it-IT" sz="3000" b="1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96715" y="3081334"/>
            <a:ext cx="11983916" cy="1031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Driver</a:t>
            </a:r>
            <a:r>
              <a:rPr lang="it-IT" sz="2500" b="1" dirty="0"/>
              <a:t> stampante per 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Windows 10 </a:t>
            </a:r>
            <a:r>
              <a:rPr lang="it-IT" sz="2500" b="1" dirty="0"/>
              <a:t>scaricabile da:</a:t>
            </a:r>
          </a:p>
          <a:p>
            <a:pPr>
              <a:lnSpc>
                <a:spcPts val="2000"/>
              </a:lnSpc>
            </a:pP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  <a:hlinkClick r:id="rId2"/>
              </a:rPr>
              <a:t>https://</a:t>
            </a:r>
            <a:r>
              <a:rPr lang="it-IT" sz="25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hlinkClick r:id="rId2"/>
              </a:rPr>
              <a:t>www.olivettiagency.uk/downloads/d-copia-5000mf-d-copia-6000mf</a:t>
            </a:r>
            <a:endParaRPr lang="it-IT" sz="2500" b="1" dirty="0" smtClean="0">
              <a:effectLst>
                <a:outerShdw blurRad="50800" dist="50800" dir="5400000" algn="ctr" rotWithShape="0">
                  <a:srgbClr val="FF0000"/>
                </a:outerShdw>
              </a:effectLst>
            </a:endParaRPr>
          </a:p>
          <a:p>
            <a:pPr>
              <a:lnSpc>
                <a:spcPts val="2000"/>
              </a:lnSpc>
            </a:pPr>
            <a:r>
              <a:rPr lang="it-IT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Universal </a:t>
            </a:r>
            <a:r>
              <a:rPr lang="it-IT" dirty="0" err="1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Kx</a:t>
            </a:r>
            <a:r>
              <a:rPr lang="it-IT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Driver 32 - 64 Bit</a:t>
            </a:r>
            <a:endParaRPr lang="it-IT" sz="2500" b="1" dirty="0">
              <a:effectLst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82065" y="4216399"/>
            <a:ext cx="11983916" cy="2527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800"/>
              </a:lnSpc>
            </a:pPr>
            <a:r>
              <a:rPr lang="it-IT" sz="25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Estrarre 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tutti i file dalla cartella compressa</a:t>
            </a:r>
            <a:r>
              <a:rPr lang="it-IT" sz="2500" b="1" dirty="0"/>
              <a:t> </a:t>
            </a:r>
            <a:r>
              <a:rPr lang="it-IT" sz="25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zip</a:t>
            </a:r>
            <a:r>
              <a:rPr lang="it-IT" sz="2500" b="1" dirty="0" smtClean="0"/>
              <a:t> (</a:t>
            </a:r>
            <a:r>
              <a:rPr lang="it-IT" sz="25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10_14943_kx74-upd-olivetti-7.4.1525-with-bsod-fix-whql</a:t>
            </a:r>
            <a:r>
              <a:rPr lang="it-IT" sz="2500" b="1" dirty="0"/>
              <a:t>) sulla 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stessa cartella </a:t>
            </a:r>
            <a:r>
              <a:rPr lang="it-IT" sz="2500" b="1" dirty="0"/>
              <a:t>dove questa 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è stata salvata</a:t>
            </a:r>
            <a:r>
              <a:rPr lang="it-IT" sz="2500" b="1" dirty="0"/>
              <a:t> </a:t>
            </a:r>
            <a:r>
              <a:rPr lang="it-IT" sz="2500" b="1" dirty="0" smtClean="0"/>
              <a:t>(ad </a:t>
            </a:r>
            <a:r>
              <a:rPr lang="it-IT" sz="2500" b="1" dirty="0"/>
              <a:t>esempio 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C:\Users\[NOME UTENTE]\</a:t>
            </a:r>
            <a:r>
              <a:rPr lang="it-IT" sz="2500" b="1" dirty="0" err="1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Downloads</a:t>
            </a:r>
            <a:r>
              <a:rPr lang="it-IT" sz="2500" b="1" dirty="0" smtClean="0"/>
              <a:t>) e </a:t>
            </a:r>
            <a:r>
              <a:rPr lang="it-IT" sz="25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memorizzare 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il percorso</a:t>
            </a:r>
            <a:r>
              <a:rPr lang="it-IT" sz="2500" b="1" dirty="0"/>
              <a:t> </a:t>
            </a:r>
            <a:r>
              <a:rPr lang="it-IT" sz="2500" b="1" dirty="0" smtClean="0"/>
              <a:t>dov’è allocato il </a:t>
            </a:r>
            <a:r>
              <a:rPr lang="it-IT" sz="2500" b="1" dirty="0"/>
              <a:t>file </a:t>
            </a:r>
            <a:r>
              <a:rPr lang="it-IT" sz="25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OEMSETUP</a:t>
            </a:r>
            <a:r>
              <a:rPr lang="it-IT" sz="2500" b="1" dirty="0" smtClean="0"/>
              <a:t> (ad </a:t>
            </a:r>
            <a:r>
              <a:rPr lang="it-IT" sz="2500" b="1" dirty="0"/>
              <a:t>esempio 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C:\Users</a:t>
            </a:r>
            <a:r>
              <a:rPr lang="it-IT" sz="25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\[NOME UTENTE]\</a:t>
            </a:r>
            <a:r>
              <a:rPr lang="it-IT" sz="2500" b="1" dirty="0" err="1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Downloads</a:t>
            </a:r>
            <a:r>
              <a:rPr lang="it-IT" sz="25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\Kx74_UPD_Olivetti\</a:t>
            </a:r>
            <a:r>
              <a:rPr lang="it-IT" sz="2500" b="1" dirty="0" err="1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KXDriver</a:t>
            </a:r>
            <a:r>
              <a:rPr lang="it-IT" sz="25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\64bit</a:t>
            </a:r>
            <a:r>
              <a:rPr lang="it-IT" sz="2500" b="1" dirty="0" smtClean="0"/>
              <a:t>), informazione che sarà necessaria al </a:t>
            </a:r>
            <a:r>
              <a:rPr lang="it-IT" sz="2500" b="1" dirty="0"/>
              <a:t>passaggio </a:t>
            </a:r>
            <a:r>
              <a:rPr lang="it-IT" sz="25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Installa 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il driver della </a:t>
            </a:r>
            <a:r>
              <a:rPr lang="it-IT" sz="25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stampante</a:t>
            </a:r>
            <a:r>
              <a:rPr lang="it-IT" sz="2500" b="1" dirty="0" smtClean="0"/>
              <a:t> </a:t>
            </a:r>
            <a:r>
              <a:rPr lang="it-IT" sz="2500" b="1" dirty="0">
                <a:sym typeface="Wingdings" panose="05000000000000000000" pitchFamily="2" charset="2"/>
              </a:rPr>
              <a:t> </a:t>
            </a:r>
            <a:r>
              <a:rPr lang="it-IT" sz="25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Disco 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driver</a:t>
            </a:r>
            <a:r>
              <a:rPr lang="it-IT" sz="2500" b="1" dirty="0" smtClean="0">
                <a:sym typeface="Wingdings" panose="05000000000000000000" pitchFamily="2" charset="2"/>
              </a:rPr>
              <a:t>… </a:t>
            </a:r>
            <a:r>
              <a:rPr lang="it-IT" sz="2500" b="1" dirty="0">
                <a:sym typeface="Wingdings" panose="05000000000000000000" pitchFamily="2" charset="2"/>
              </a:rPr>
              <a:t> </a:t>
            </a:r>
            <a:r>
              <a:rPr lang="it-IT" sz="25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Installazione 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da </a:t>
            </a:r>
            <a:r>
              <a:rPr lang="it-IT" sz="25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disco</a:t>
            </a:r>
            <a:r>
              <a:rPr lang="it-IT" sz="2500" b="1" dirty="0" smtClean="0">
                <a:sym typeface="Wingdings" panose="05000000000000000000" pitchFamily="2" charset="2"/>
              </a:rPr>
              <a:t> </a:t>
            </a:r>
            <a:r>
              <a:rPr lang="it-IT" sz="2500" b="1" dirty="0">
                <a:sym typeface="Wingdings" panose="05000000000000000000" pitchFamily="2" charset="2"/>
              </a:rPr>
              <a:t> </a:t>
            </a:r>
            <a:r>
              <a:rPr lang="it-IT" sz="25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Sfoglia</a:t>
            </a:r>
            <a:r>
              <a:rPr lang="it-IT" sz="2500" b="1" dirty="0" smtClean="0">
                <a:sym typeface="Wingdings" panose="05000000000000000000" pitchFamily="2" charset="2"/>
              </a:rPr>
              <a:t>…</a:t>
            </a:r>
            <a:endParaRPr lang="it-IT" sz="2500" b="1" dirty="0"/>
          </a:p>
        </p:txBody>
      </p:sp>
      <p:cxnSp>
        <p:nvCxnSpPr>
          <p:cNvPr id="8" name="Connettore diritto 7"/>
          <p:cNvCxnSpPr/>
          <p:nvPr/>
        </p:nvCxnSpPr>
        <p:spPr>
          <a:xfrm>
            <a:off x="82065" y="3075367"/>
            <a:ext cx="119985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82065" y="4164618"/>
            <a:ext cx="119985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>
            <a:off x="111377" y="1532805"/>
            <a:ext cx="119985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6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40" y="0"/>
            <a:ext cx="9669119" cy="6858000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>
            <a:off x="6095999" y="2584625"/>
            <a:ext cx="895927" cy="25677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82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58" y="38950"/>
            <a:ext cx="9211700" cy="68190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668252" y="38950"/>
            <a:ext cx="6059906" cy="1938992"/>
          </a:xfrm>
          <a:prstGeom prst="rect">
            <a:avLst/>
          </a:prstGeom>
          <a:gradFill>
            <a:gsLst>
              <a:gs pos="0">
                <a:srgbClr val="FF5758"/>
              </a:gs>
              <a:gs pos="100000">
                <a:schemeClr val="tx1"/>
              </a:gs>
              <a:gs pos="100000">
                <a:schemeClr val="tx1"/>
              </a:gs>
              <a:gs pos="100000">
                <a:schemeClr val="tx1"/>
              </a:gs>
            </a:gsLst>
            <a:lin ang="5400000" scaled="1"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1900" b="1" dirty="0">
                <a:solidFill>
                  <a:schemeClr val="bg1"/>
                </a:solidFill>
              </a:rPr>
              <a:t>Cliccare su «</a:t>
            </a:r>
            <a:r>
              <a:rPr lang="it-IT" sz="19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Sfoglia</a:t>
            </a:r>
            <a:r>
              <a:rPr lang="it-IT" sz="1900" b="1" dirty="0">
                <a:solidFill>
                  <a:schemeClr val="bg1"/>
                </a:solidFill>
              </a:rPr>
              <a:t>…» e indirizzare l’installazione da disco sulla sottocartella </a:t>
            </a:r>
            <a:r>
              <a:rPr lang="it-IT" sz="19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64bit</a:t>
            </a:r>
            <a:r>
              <a:rPr lang="it-IT" sz="1900" b="1" dirty="0" smtClean="0">
                <a:solidFill>
                  <a:schemeClr val="bg1"/>
                </a:solidFill>
              </a:rPr>
              <a:t> della sottocartella </a:t>
            </a:r>
            <a:r>
              <a:rPr lang="it-IT" sz="19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KXDriver</a:t>
            </a:r>
            <a:r>
              <a:rPr lang="it-IT" sz="19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</a:t>
            </a:r>
            <a:r>
              <a:rPr lang="it-IT" sz="1900" b="1" dirty="0" smtClean="0">
                <a:solidFill>
                  <a:schemeClr val="bg1"/>
                </a:solidFill>
              </a:rPr>
              <a:t>della </a:t>
            </a:r>
            <a:r>
              <a:rPr lang="it-IT" sz="1900" b="1" dirty="0">
                <a:solidFill>
                  <a:schemeClr val="bg1"/>
                </a:solidFill>
              </a:rPr>
              <a:t>cartella </a:t>
            </a:r>
            <a:r>
              <a:rPr lang="it-IT" sz="19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Kx74_UPD_Olivetti </a:t>
            </a:r>
            <a:r>
              <a:rPr lang="it-IT" sz="1900" b="1" dirty="0" smtClean="0">
                <a:solidFill>
                  <a:schemeClr val="bg1"/>
                </a:solidFill>
              </a:rPr>
              <a:t>contenente il </a:t>
            </a:r>
            <a:r>
              <a:rPr lang="it-IT" sz="19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driver</a:t>
            </a:r>
            <a:r>
              <a:rPr lang="it-IT" sz="1900" b="1" dirty="0">
                <a:solidFill>
                  <a:schemeClr val="bg1"/>
                </a:solidFill>
              </a:rPr>
              <a:t> della stampante precedentemente estratta dal file archivio </a:t>
            </a:r>
            <a:r>
              <a:rPr lang="it-IT" sz="1900" b="1" dirty="0" smtClean="0">
                <a:solidFill>
                  <a:schemeClr val="bg1"/>
                </a:solidFill>
              </a:rPr>
              <a:t>(es</a:t>
            </a:r>
            <a:r>
              <a:rPr lang="it-IT" sz="1900" b="1" dirty="0">
                <a:solidFill>
                  <a:schemeClr val="bg1"/>
                </a:solidFill>
              </a:rPr>
              <a:t>: </a:t>
            </a:r>
            <a:r>
              <a:rPr lang="it-IT" sz="19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C:\Users\[NOME UTENTE]\</a:t>
            </a:r>
            <a:r>
              <a:rPr lang="it-IT" sz="19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Downloads</a:t>
            </a:r>
            <a:r>
              <a:rPr lang="it-IT" sz="19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\Kx74_UPD_Olivetti\</a:t>
            </a:r>
            <a:r>
              <a:rPr lang="it-IT" sz="19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KXDriver</a:t>
            </a:r>
            <a:r>
              <a:rPr lang="it-IT" sz="19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\64bit</a:t>
            </a:r>
            <a:r>
              <a:rPr lang="it-IT" sz="1900" b="1" dirty="0" smtClean="0">
                <a:solidFill>
                  <a:schemeClr val="bg1"/>
                </a:solidFill>
              </a:rPr>
              <a:t>; </a:t>
            </a:r>
            <a:r>
              <a:rPr lang="it-IT" sz="1900" b="1" dirty="0" err="1">
                <a:solidFill>
                  <a:schemeClr val="bg1"/>
                </a:solidFill>
              </a:rPr>
              <a:t>cart</a:t>
            </a:r>
            <a:r>
              <a:rPr lang="it-IT" sz="1900" b="1" dirty="0">
                <a:solidFill>
                  <a:schemeClr val="bg1"/>
                </a:solidFill>
              </a:rPr>
              <a:t>. </a:t>
            </a:r>
            <a:r>
              <a:rPr lang="it-IT" sz="1900" b="1" dirty="0" err="1">
                <a:solidFill>
                  <a:schemeClr val="bg1"/>
                </a:solidFill>
              </a:rPr>
              <a:t>estr</a:t>
            </a:r>
            <a:r>
              <a:rPr lang="it-IT" sz="1900" b="1" dirty="0">
                <a:solidFill>
                  <a:schemeClr val="bg1"/>
                </a:solidFill>
              </a:rPr>
              <a:t>. </a:t>
            </a:r>
            <a:r>
              <a:rPr lang="it-IT" sz="19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C:\</a:t>
            </a:r>
            <a:r>
              <a:rPr lang="it-IT" sz="19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Users\Administrator\Downloads\Kx74_UPD_Olivetti</a:t>
            </a:r>
            <a:r>
              <a:rPr lang="it-IT" sz="19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Freccia in giù 2">
            <a:extLst>
              <a:ext uri="{FF2B5EF4-FFF2-40B4-BE49-F238E27FC236}">
                <a16:creationId xmlns:a16="http://schemas.microsoft.com/office/drawing/2014/main" xmlns="" id="{C13A41A5-1621-5346-9774-68324A3186B9}"/>
              </a:ext>
            </a:extLst>
          </p:cNvPr>
          <p:cNvSpPr/>
          <p:nvPr/>
        </p:nvSpPr>
        <p:spPr>
          <a:xfrm rot="20228272">
            <a:off x="7397600" y="1877939"/>
            <a:ext cx="1173881" cy="3036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037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0-Installa-il-driver-della-stampante-Disco-driver-Sfoglia-su-cartella-driver-oemsetu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0"/>
            <a:ext cx="9170987" cy="68580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307731" y="1292469"/>
            <a:ext cx="2936631" cy="677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 – selezionare OEMSETUP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7174523" y="5750169"/>
            <a:ext cx="2162908" cy="6506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486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99" y="-9625"/>
            <a:ext cx="9256735" cy="6803324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>
            <a:off x="8026400" y="674256"/>
            <a:ext cx="794327" cy="18842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314174" y="4745255"/>
            <a:ext cx="1068404" cy="29238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rm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Kx74_UPD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97728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63" y="0"/>
            <a:ext cx="9676874" cy="68580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0" y="4207152"/>
            <a:ext cx="1876926" cy="6188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750261" y="4069546"/>
            <a:ext cx="597877" cy="18112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194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40" y="0"/>
            <a:ext cx="9612520" cy="68580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>
            <a:off x="5663511" y="3309052"/>
            <a:ext cx="826477" cy="25497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80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16" y="0"/>
            <a:ext cx="9680768" cy="68580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61547" y="3450841"/>
            <a:ext cx="1767254" cy="677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3430480" y="5669186"/>
            <a:ext cx="2242038" cy="5890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1108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0"/>
            <a:ext cx="9631385" cy="6858000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>
            <a:off x="3619347" y="5565346"/>
            <a:ext cx="2057400" cy="7825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2343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128" y="86627"/>
            <a:ext cx="117620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/>
              <a:t>Per utilizzare la stampante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Olivetti d-Copia 5000MF </a:t>
            </a:r>
            <a:r>
              <a:rPr lang="it-IT" sz="2600" dirty="0" smtClean="0"/>
              <a:t>appena installata è infine necessario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aggiungere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il proprio codice personale </a:t>
            </a:r>
            <a:r>
              <a:rPr lang="it-IT" sz="2600" dirty="0" smtClean="0"/>
              <a:t>nella </a:t>
            </a:r>
            <a:r>
              <a:rPr lang="it-IT" sz="2600" dirty="0" smtClean="0"/>
              <a:t>sezione </a:t>
            </a:r>
            <a:r>
              <a:rPr lang="it-IT" sz="2600" dirty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Job </a:t>
            </a:r>
            <a:r>
              <a:rPr lang="it-IT" sz="2600" dirty="0" err="1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accounting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it-IT" sz="2600" dirty="0" smtClean="0"/>
              <a:t>della sezione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Proprietà stampante</a:t>
            </a:r>
            <a:endParaRPr lang="it-IT" sz="2600" dirty="0">
              <a:effectLst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1381" y="1463040"/>
            <a:ext cx="1197061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 smtClean="0"/>
              <a:t>Cliccare in basso a sinistra su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START</a:t>
            </a:r>
            <a:r>
              <a:rPr lang="it-IT" sz="2600" dirty="0" smtClean="0"/>
              <a:t> e selezionare nell’ordine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Impostazioni</a:t>
            </a:r>
            <a:r>
              <a:rPr lang="it-IT" sz="2600" dirty="0" smtClean="0"/>
              <a:t> </a:t>
            </a:r>
            <a:r>
              <a:rPr lang="it-IT" sz="2600" dirty="0" smtClean="0">
                <a:sym typeface="Wingdings" panose="05000000000000000000" pitchFamily="2" charset="2"/>
              </a:rPr>
              <a:t>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Dispositivi</a:t>
            </a:r>
            <a:r>
              <a:rPr lang="it-IT" sz="2600" dirty="0" smtClean="0">
                <a:sym typeface="Wingdings" panose="05000000000000000000" pitchFamily="2" charset="2"/>
              </a:rPr>
              <a:t> 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Stampanti e scanner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 smtClean="0">
                <a:sym typeface="Wingdings" panose="05000000000000000000" pitchFamily="2" charset="2"/>
              </a:rPr>
              <a:t>Cliccare su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Olivetti d-Copia 5000MF KX </a:t>
            </a:r>
            <a:r>
              <a:rPr lang="it-IT" sz="2600" dirty="0" smtClean="0">
                <a:sym typeface="Wingdings" panose="05000000000000000000" pitchFamily="2" charset="2"/>
              </a:rPr>
              <a:t> cliccare sul tasto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Gestisci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 smtClean="0">
                <a:sym typeface="Wingdings" panose="05000000000000000000" pitchFamily="2" charset="2"/>
              </a:rPr>
              <a:t>Cliccare sulla voce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Proprietà stampante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 smtClean="0">
                <a:sym typeface="Wingdings" panose="05000000000000000000" pitchFamily="2" charset="2"/>
              </a:rPr>
              <a:t>Nella finestra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Proprietà </a:t>
            </a:r>
            <a:r>
              <a:rPr lang="it-IT" sz="2600" dirty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Olivetti d-Copia 5000MF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KX </a:t>
            </a:r>
            <a:r>
              <a:rPr lang="it-IT" sz="2600" dirty="0" smtClean="0">
                <a:sym typeface="Wingdings" panose="05000000000000000000" pitchFamily="2" charset="2"/>
              </a:rPr>
              <a:t>cliccare in alto a destra nella sezione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Impostazioni periferica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 smtClean="0">
                <a:sym typeface="Wingdings" panose="05000000000000000000" pitchFamily="2" charset="2"/>
              </a:rPr>
              <a:t>Nella sezione </a:t>
            </a:r>
            <a:r>
              <a:rPr lang="it-IT" sz="2600" dirty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Impostazioni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periferica</a:t>
            </a:r>
            <a:r>
              <a:rPr lang="it-IT" sz="2600" dirty="0" smtClean="0">
                <a:sym typeface="Wingdings" panose="05000000000000000000" pitchFamily="2" charset="2"/>
              </a:rPr>
              <a:t> cliccare su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Amministratore…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 smtClean="0">
                <a:sym typeface="Wingdings" panose="05000000000000000000" pitchFamily="2" charset="2"/>
              </a:rPr>
              <a:t>Nella sezione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Impostazioni amministratore</a:t>
            </a:r>
            <a:r>
              <a:rPr lang="it-IT" sz="2600" dirty="0" smtClean="0">
                <a:sym typeface="Wingdings" panose="05000000000000000000" pitchFamily="2" charset="2"/>
              </a:rPr>
              <a:t> </a:t>
            </a:r>
            <a:r>
              <a:rPr lang="it-IT" sz="2600" dirty="0">
                <a:sym typeface="Wingdings" panose="05000000000000000000" pitchFamily="2" charset="2"/>
              </a:rPr>
              <a:t>cliccare in alto a </a:t>
            </a:r>
            <a:r>
              <a:rPr lang="it-IT" sz="2600" dirty="0" smtClean="0">
                <a:sym typeface="Wingdings" panose="05000000000000000000" pitchFamily="2" charset="2"/>
              </a:rPr>
              <a:t>destra </a:t>
            </a:r>
            <a:r>
              <a:rPr lang="it-IT" sz="2600" dirty="0">
                <a:sym typeface="Wingdings" panose="05000000000000000000" pitchFamily="2" charset="2"/>
              </a:rPr>
              <a:t>nella </a:t>
            </a:r>
            <a:r>
              <a:rPr lang="it-IT" sz="2600" dirty="0" smtClean="0">
                <a:sym typeface="Wingdings" panose="05000000000000000000" pitchFamily="2" charset="2"/>
              </a:rPr>
              <a:t>sezione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Job </a:t>
            </a:r>
            <a:r>
              <a:rPr lang="it-IT" sz="2600" dirty="0" err="1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accounting</a:t>
            </a:r>
            <a:endParaRPr lang="it-IT" sz="2600" dirty="0" smtClean="0">
              <a:effectLst>
                <a:outerShdw blurRad="50800" dist="50800" dir="5400000" algn="ctr" rotWithShape="0">
                  <a:srgbClr val="FF0000"/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 smtClean="0">
                <a:sym typeface="Wingdings" panose="05000000000000000000" pitchFamily="2" charset="2"/>
              </a:rPr>
              <a:t>Nelle sezione </a:t>
            </a:r>
            <a:r>
              <a:rPr lang="it-IT" sz="2600" dirty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Job </a:t>
            </a:r>
            <a:r>
              <a:rPr lang="it-IT" sz="2600" dirty="0" err="1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accounting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it-IT" sz="2600" dirty="0" smtClean="0">
                <a:sym typeface="Wingdings" panose="05000000000000000000" pitchFamily="2" charset="2"/>
              </a:rPr>
              <a:t>mettere lo spunto alla casella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Job </a:t>
            </a:r>
            <a:r>
              <a:rPr lang="it-IT" sz="2600" dirty="0" err="1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accounting</a:t>
            </a:r>
            <a:r>
              <a:rPr lang="it-IT" sz="2600" dirty="0" smtClean="0">
                <a:sym typeface="Wingdings" panose="05000000000000000000" pitchFamily="2" charset="2"/>
              </a:rPr>
              <a:t>  selezionare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Usa ID account specifico</a:t>
            </a:r>
            <a:r>
              <a:rPr lang="it-IT" sz="2600" dirty="0" smtClean="0">
                <a:sym typeface="Wingdings" panose="05000000000000000000" pitchFamily="2" charset="2"/>
              </a:rPr>
              <a:t>  digitare nel campo sottostante </a:t>
            </a:r>
            <a:r>
              <a:rPr lang="it-IT" sz="2600" dirty="0" smtClean="0">
                <a:sym typeface="Wingdings" panose="05000000000000000000" pitchFamily="2" charset="2"/>
              </a:rPr>
              <a:t>il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proprio codice personale </a:t>
            </a:r>
            <a:r>
              <a:rPr lang="it-IT" sz="2600" dirty="0" smtClean="0">
                <a:sym typeface="Wingdings" panose="05000000000000000000" pitchFamily="2" charset="2"/>
              </a:rPr>
              <a:t> </a:t>
            </a:r>
            <a:r>
              <a:rPr lang="it-IT" sz="2600" dirty="0" smtClean="0">
                <a:sym typeface="Wingdings" panose="05000000000000000000" pitchFamily="2" charset="2"/>
              </a:rPr>
              <a:t>cliccare su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>
                <a:sym typeface="Wingdings" panose="05000000000000000000" pitchFamily="2" charset="2"/>
              </a:rPr>
              <a:t>Nella finestra </a:t>
            </a:r>
            <a:r>
              <a:rPr lang="it-IT" sz="2600" dirty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Proprietà Olivetti d-Copia 5000MF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KX</a:t>
            </a:r>
            <a:r>
              <a:rPr lang="it-IT" sz="2600" dirty="0" smtClean="0">
                <a:sym typeface="Wingdings" panose="05000000000000000000" pitchFamily="2" charset="2"/>
              </a:rPr>
              <a:t> </a:t>
            </a:r>
            <a:r>
              <a:rPr lang="it-IT" sz="2600" dirty="0">
                <a:sym typeface="Wingdings" panose="05000000000000000000" pitchFamily="2" charset="2"/>
              </a:rPr>
              <a:t>cliccare </a:t>
            </a:r>
            <a:r>
              <a:rPr lang="it-IT" sz="2600" dirty="0" smtClean="0">
                <a:sym typeface="Wingdings" panose="05000000000000000000" pitchFamily="2" charset="2"/>
              </a:rPr>
              <a:t>su </a:t>
            </a:r>
            <a:r>
              <a:rPr lang="it-IT" sz="26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OK</a:t>
            </a:r>
            <a:endParaRPr lang="it-IT" sz="2600" dirty="0">
              <a:effectLst>
                <a:outerShdw blurRad="50800" dist="50800" dir="5400000" algn="ctr" rotWithShape="0">
                  <a:srgbClr val="FF0000"/>
                </a:outerShdw>
              </a:effectLst>
              <a:sym typeface="Wingdings" panose="05000000000000000000" pitchFamily="2" charset="2"/>
            </a:endParaRPr>
          </a:p>
        </p:txBody>
      </p:sp>
      <p:cxnSp>
        <p:nvCxnSpPr>
          <p:cNvPr id="5" name="Connettore diritto 4"/>
          <p:cNvCxnSpPr/>
          <p:nvPr/>
        </p:nvCxnSpPr>
        <p:spPr>
          <a:xfrm>
            <a:off x="107544" y="1379289"/>
            <a:ext cx="1197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71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37" y="0"/>
            <a:ext cx="8290326" cy="6858000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1394495" y="3429000"/>
            <a:ext cx="1607127" cy="6908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7418306" y="3429000"/>
            <a:ext cx="1607127" cy="6908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41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-Start-Impostazion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3" y="0"/>
            <a:ext cx="6353175" cy="68580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840509" y="5521566"/>
            <a:ext cx="1999773" cy="4396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2 - Impostazioni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840509" y="6418382"/>
            <a:ext cx="1999773" cy="424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1 - START</a:t>
            </a:r>
          </a:p>
        </p:txBody>
      </p:sp>
    </p:spTree>
    <p:extLst>
      <p:ext uri="{BB962C8B-B14F-4D97-AF65-F5344CB8AC3E}">
        <p14:creationId xmlns:p14="http://schemas.microsoft.com/office/powerpoint/2010/main" val="98021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2-Dispositiv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3" y="0"/>
            <a:ext cx="8840787" cy="68580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>
            <a:off x="4167554" y="70339"/>
            <a:ext cx="465993" cy="14067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24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3-Bluetooth-e-altri-dispositivi-Stampanti-e-scann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3" y="0"/>
            <a:ext cx="8842375" cy="6858000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>
            <a:off x="27708" y="1645939"/>
            <a:ext cx="1607127" cy="6908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90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-Stanpanti-e-scanner-Aggiungi-una-stampante-o-uno-scann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38" y="0"/>
            <a:ext cx="8823325" cy="68580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2373745" y="1071418"/>
            <a:ext cx="1782618" cy="5726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68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5-La-stampante-desiderata-non-è-in-elenc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63" y="0"/>
            <a:ext cx="8853487" cy="68580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2087418" y="5846618"/>
            <a:ext cx="2041237" cy="5911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62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6-Aggiungi-stampante-trova-stampante-in-base-ad-altre-opzioni-utilizzando-nome-host-o-ind-I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0"/>
            <a:ext cx="9304337" cy="68580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27708" y="3971636"/>
            <a:ext cx="1958109" cy="7758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55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7-Aggiungi-stampante-trova-stampante-in-base-ad-altre-opzioni-utilizzando-nome-host-o-ind-IP-nome-host-stm-economi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81" y="47510"/>
            <a:ext cx="9220962" cy="6810490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 rot="10800000">
            <a:off x="7363325" y="2578093"/>
            <a:ext cx="2930387" cy="4479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6AC3E7A-06D4-584D-966F-32FD6511FA4B}"/>
              </a:ext>
            </a:extLst>
          </p:cNvPr>
          <p:cNvSpPr txBox="1"/>
          <p:nvPr/>
        </p:nvSpPr>
        <p:spPr>
          <a:xfrm>
            <a:off x="4826911" y="2674066"/>
            <a:ext cx="2536414" cy="276999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stampante1bn.ec.unipi.it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Freccia a destra 3">
            <a:extLst>
              <a:ext uri="{FF2B5EF4-FFF2-40B4-BE49-F238E27FC236}">
                <a16:creationId xmlns:a16="http://schemas.microsoft.com/office/drawing/2014/main" xmlns="" id="{9DE51266-29D7-8D43-A611-0498A81E712F}"/>
              </a:ext>
            </a:extLst>
          </p:cNvPr>
          <p:cNvSpPr/>
          <p:nvPr/>
        </p:nvSpPr>
        <p:spPr>
          <a:xfrm rot="10800000">
            <a:off x="7363324" y="3124197"/>
            <a:ext cx="2930387" cy="4479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674E391-9D74-984C-9CC5-9DA36FBCF393}"/>
              </a:ext>
            </a:extLst>
          </p:cNvPr>
          <p:cNvSpPr txBox="1"/>
          <p:nvPr/>
        </p:nvSpPr>
        <p:spPr>
          <a:xfrm>
            <a:off x="7280702" y="2674066"/>
            <a:ext cx="332101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it-IT" dirty="0" smtClean="0"/>
              <a:t>       Digitare </a:t>
            </a:r>
            <a:r>
              <a:rPr lang="it-IT" dirty="0"/>
              <a:t>qui </a:t>
            </a:r>
            <a:r>
              <a:rPr lang="it-IT" dirty="0" smtClean="0"/>
              <a:t>indirizzo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8C1CD453-0BFB-FD4C-91FE-170FF62DB191}"/>
              </a:ext>
            </a:extLst>
          </p:cNvPr>
          <p:cNvSpPr txBox="1"/>
          <p:nvPr/>
        </p:nvSpPr>
        <p:spPr>
          <a:xfrm>
            <a:off x="7363323" y="3194881"/>
            <a:ext cx="323839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it-IT" dirty="0" smtClean="0"/>
              <a:t>     L’indirizzo </a:t>
            </a:r>
            <a:r>
              <a:rPr lang="it-IT" dirty="0"/>
              <a:t>verrà </a:t>
            </a:r>
            <a:r>
              <a:rPr lang="it-IT" dirty="0" smtClean="0"/>
              <a:t>replicato </a:t>
            </a:r>
            <a:r>
              <a:rPr lang="it-IT" dirty="0"/>
              <a:t>qui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6AC3E7A-06D4-584D-966F-32FD6511FA4B}"/>
              </a:ext>
            </a:extLst>
          </p:cNvPr>
          <p:cNvSpPr txBox="1"/>
          <p:nvPr/>
        </p:nvSpPr>
        <p:spPr>
          <a:xfrm>
            <a:off x="4826911" y="3194880"/>
            <a:ext cx="2536414" cy="276999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stampante1bn.ec.unipi.it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93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390</Words>
  <Application>Microsoft Macintosh PowerPoint</Application>
  <PresentationFormat>Personalizzato</PresentationFormat>
  <Paragraphs>30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Istruzioni per installazione stampante Olivetti d-Copia 5000MF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Universita' di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Istruzioni per installazione stampante Kyocera Taskalfa 4012i</dc:title>
  <dc:creator>Administrator</dc:creator>
  <cp:lastModifiedBy>Maurizio Corucci</cp:lastModifiedBy>
  <cp:revision>34</cp:revision>
  <cp:lastPrinted>2019-12-10T10:38:27Z</cp:lastPrinted>
  <dcterms:created xsi:type="dcterms:W3CDTF">2019-11-15T12:02:54Z</dcterms:created>
  <dcterms:modified xsi:type="dcterms:W3CDTF">2019-12-11T15:41:57Z</dcterms:modified>
</cp:coreProperties>
</file>